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"/>
  </p:sldMasterIdLst>
  <p:notesMasterIdLst>
    <p:notesMasterId r:id="rId11"/>
  </p:notesMasterIdLst>
  <p:sldIdLst>
    <p:sldId id="327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3E1"/>
    <a:srgbClr val="1F538F"/>
    <a:srgbClr val="EAEAE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40C6-1F39-43ED-B27B-1FEC6C3829D7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1C0D-9E07-4C74-9A59-193F61F62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5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 with Sh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B16BA09-5E0E-9342-7B5F-208FB4923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4" name="Background">
            <a:extLst>
              <a:ext uri="{FF2B5EF4-FFF2-40B4-BE49-F238E27FC236}">
                <a16:creationId xmlns:a16="http://schemas.microsoft.com/office/drawing/2014/main" id="{839A0678-D339-25B7-6999-A7B668AB1E9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1000">
                <a:schemeClr val="bg1">
                  <a:alpha val="0"/>
                </a:schemeClr>
              </a:gs>
              <a:gs pos="51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769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5" cy="180000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99F3C3B1-E744-2D4A-B45F-4BF5FA2A69D2}" type="datetime4">
              <a:rPr lang="en-US" smtClean="0"/>
              <a:t>September 28, 2023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725" y="5568027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85044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075133346" name="Picture 7" descr="{&quot;templafy&quot;:{&quot;id&quot;:&quot;30901234-f399-4a94-9bd1-5eabdf747fc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99" y="699175"/>
            <a:ext cx="432243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512788-2674-6842-9B9B-D1040F4BD1BF}" type="datetime4">
              <a:rPr lang="en-US" smtClean="0"/>
              <a:t>September 28,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5CB14299-9B5F-BF3A-D63A-A282BCE062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5b4eea74-9d13-4e44-9b2c-0f08819b6c97&quot;}}">
            <a:extLst>
              <a:ext uri="{FF2B5EF4-FFF2-40B4-BE49-F238E27FC236}">
                <a16:creationId xmlns:a16="http://schemas.microsoft.com/office/drawing/2014/main" id="{F9DD6C23-C8F9-1547-9614-BEBD6DAFD0D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1900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F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F41AB9-723A-BF48-918F-BED912EC13C8}" type="datetime4">
              <a:rPr lang="en-US" smtClean="0"/>
              <a:t>September 28,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82F1C1D4-A570-C8D4-71E4-37223819B6F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2a703fa-8259-4557-962d-ab582f2249cc&quot;}}">
            <a:extLst>
              <a:ext uri="{FF2B5EF4-FFF2-40B4-BE49-F238E27FC236}">
                <a16:creationId xmlns:a16="http://schemas.microsoft.com/office/drawing/2014/main" id="{EBCD5668-E220-BAC0-653D-1464F201089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56027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G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DB1CD-0670-D442-B219-2C5ACFFFF9DE}" type="datetime4">
              <a:rPr lang="en-US" smtClean="0"/>
              <a:t>September 28,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7CD447B1-6CDF-7A26-7C65-539832BE14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78e4b136-0ecb-418f-b7bb-760dc4515bda&quot;}}">
            <a:extLst>
              <a:ext uri="{FF2B5EF4-FFF2-40B4-BE49-F238E27FC236}">
                <a16:creationId xmlns:a16="http://schemas.microsoft.com/office/drawing/2014/main" id="{91EF78B0-9F03-F314-B042-2A9C780D80D5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38834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10752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2AD7-A58B-B94F-85FE-E794175C7E83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0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1CCD-5C71-7A4A-8F5D-6B26D9394AB4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1075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0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71BA-DEC6-F3CD-0966-439080AF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4B0AC-EFAA-1FCE-1F40-2E60B6B6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A3E1-5A7C-9D48-8D77-D109D8F58155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BC50-3655-09A2-54D0-991FCCB4D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E7446D-1AC7-A43F-ADC3-99ABFBDE9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47EC7B5-5579-B015-84D6-CEA96A4D5E9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7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CF56-797D-76D1-938F-9E4AB58E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DD9D7-320B-688A-C7E1-3A0DA324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5387-D4E7-8D44-AC57-90559E1D50C6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8826-EFB1-9253-4DD9-529D28A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65832291-D52E-BC28-A4EE-FF28DF7F69C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9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CD-C8F5-7B41-B54C-D8EA3F21C4CC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713599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93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D426-AAE1-694B-8458-9EFAF930BCFB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29706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002-6A83-B44C-A898-CF6815AF6154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75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8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05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 with Shield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4CDB109-2703-E004-DAD3-0A9F9017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7E38D-B81D-FC40-15B1-DC990195C275}"/>
              </a:ext>
            </a:extLst>
          </p:cNvPr>
          <p:cNvSpPr/>
          <p:nvPr userDrawn="1"/>
        </p:nvSpPr>
        <p:spPr>
          <a:xfrm rot="10800000">
            <a:off x="-1" y="-1"/>
            <a:ext cx="12178055" cy="6857999"/>
          </a:xfrm>
          <a:prstGeom prst="rect">
            <a:avLst/>
          </a:prstGeom>
          <a:gradFill flip="none" rotWithShape="1">
            <a:gsLst>
              <a:gs pos="94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43000">
                <a:schemeClr val="accent1">
                  <a:alpha val="96549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rgbClr val="9EC3E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5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56F8800-1B76-A244-A1CE-F2872CD859F6}" type="datetime4">
              <a:rPr lang="en-US" smtClean="0"/>
              <a:t>September 28, 2023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714908128" name="Picture 5" descr="{&quot;templafy&quot;:{&quot;id&quot;:&quot;727798fb-93ec-4ae5-a5bd-5308d7c4066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0" y="702906"/>
            <a:ext cx="4322438" cy="725487"/>
          </a:xfrm>
          <a:prstGeom prst="rect">
            <a:avLst/>
          </a:prstGeom>
        </p:spPr>
      </p:pic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55487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740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6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914-EB71-1344-8035-801EC7A226B1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8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999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911BE-8839-F336-D549-40F51B1053D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3275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30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8AA1-88E8-6143-B175-96E13C93E6F4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02800" y="720000"/>
            <a:ext cx="79704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5600" cy="253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FEC81-69D3-F091-6AAB-584372D2CD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556000"/>
            <a:ext cx="2416175" cy="25812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11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251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2047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840120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C74F-C224-F448-84E7-EE9ED0C767CE}" type="datetime4">
              <a:rPr lang="en-US" noProof="0" smtClean="0"/>
              <a:t>September 28,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87261" y="720000"/>
            <a:ext cx="2680837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s" descr="{&quot;templafy&quot;:{&quot;id&quot;:&quot;f6daa306-ad96-40f4-82cd-fef5cf89adf4&quot;}}">
            <a:extLst>
              <a:ext uri="{FF2B5EF4-FFF2-40B4-BE49-F238E27FC236}">
                <a16:creationId xmlns:a16="http://schemas.microsoft.com/office/drawing/2014/main" id="{1730DDFB-184E-CE5B-13B1-2A6F3A06ACE8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56462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2024062" cy="180000"/>
          </a:xfrm>
        </p:spPr>
        <p:txBody>
          <a:bodyPr/>
          <a:lstStyle/>
          <a:p>
            <a:fld id="{2F882475-1BB6-F24B-B5A3-07BAA73B5F18}" type="datetime4">
              <a:rPr lang="en-US" noProof="0" smtClean="0"/>
              <a:t>September 28,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44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44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00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720000"/>
            <a:ext cx="24192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10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14FC3F-8ED6-0751-6C51-3B2BEC1277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90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3D4-D950-5D45-AB79-D54814BCF01F}" type="datetime4">
              <a:rPr lang="en-US" noProof="0" smtClean="0"/>
              <a:t>September 28,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6122000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s" descr="{&quot;templafy&quot;:{&quot;id&quot;:&quot;fe8e1a07-4725-46e9-b27d-111515b6a4b0&quot;}}">
            <a:extLst>
              <a:ext uri="{FF2B5EF4-FFF2-40B4-BE49-F238E27FC236}">
                <a16:creationId xmlns:a16="http://schemas.microsoft.com/office/drawing/2014/main" id="{F9EC4DD8-B03D-E94C-E682-0A9B26DCBF8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409261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0E66B85-A497-806D-1EDC-07151561F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2024062" cy="180000"/>
          </a:xfrm>
        </p:spPr>
        <p:txBody>
          <a:bodyPr/>
          <a:lstStyle/>
          <a:p>
            <a:fld id="{149EB574-D334-1445-83E2-890C9F6FAB41}" type="datetime4">
              <a:rPr lang="en-US" noProof="0" smtClean="0"/>
              <a:t>September 28,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275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49275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75" y="720000"/>
            <a:ext cx="6122000" cy="561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6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7D76C0-5C22-E359-CE79-F004D2181106}"/>
              </a:ext>
            </a:extLst>
          </p:cNvPr>
          <p:cNvSpPr/>
          <p:nvPr userDrawn="1"/>
        </p:nvSpPr>
        <p:spPr>
          <a:xfrm>
            <a:off x="0" y="0"/>
            <a:ext cx="5911200" cy="6858000"/>
          </a:xfrm>
          <a:prstGeom prst="rect">
            <a:avLst/>
          </a:prstGeom>
          <a:gradFill>
            <a:gsLst>
              <a:gs pos="60000">
                <a:schemeClr val="accent1"/>
              </a:gs>
              <a:gs pos="86000">
                <a:srgbClr val="1F538F"/>
              </a:gs>
              <a:gs pos="100000">
                <a:schemeClr val="accent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D25064-9302-E547-BFE6-DA59301D1DD0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629CEFB-CC46-A8B8-01A0-9FC67CBA2F4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6275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277AD4A9-73AA-FC1E-DFE4-E50DD96AC8A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8080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0F43CDD-BB71-2518-2700-3FC4FD0DB8F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275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2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047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2273" userDrawn="1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387838-2DA5-9147-B704-5F7BAA1D40F6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7762" cy="253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AC1FBFE-B73D-7F3E-861B-16D1159B45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3607199"/>
            <a:ext cx="5195025" cy="25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C93BC420-F68F-9B1C-F5A8-F0BAD3B826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7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5387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84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26CBF-9D3D-15DE-A3B6-1F8AC80A3E0C}"/>
              </a:ext>
            </a:extLst>
          </p:cNvPr>
          <p:cNvSpPr/>
          <p:nvPr userDrawn="1"/>
        </p:nvSpPr>
        <p:spPr>
          <a:xfrm>
            <a:off x="0" y="0"/>
            <a:ext cx="313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18288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FCA445-28F7-D04D-B2EF-2294ADD6D12E}" type="datetime4">
              <a:rPr lang="en-US" smtClean="0"/>
              <a:t>September 28,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86090-9697-9AEF-C893-5B4EBE1CA3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8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5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292795-53E5-D4AE-7881-39C23A693A20}"/>
              </a:ext>
            </a:extLst>
          </p:cNvPr>
          <p:cNvSpPr/>
          <p:nvPr userDrawn="1"/>
        </p:nvSpPr>
        <p:spPr>
          <a:xfrm>
            <a:off x="9053512" y="0"/>
            <a:ext cx="3138487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41CD44-467F-7644-84CB-3FF5D40D7B34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12062" y="7200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12062" y="36068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D0E8A7-F71B-DA02-9636-65342A59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19999"/>
            <a:ext cx="2416913" cy="25296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39221F-1453-B601-B3A1-2760F20CC76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606800"/>
            <a:ext cx="2416175" cy="25304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  <p:sp>
        <p:nvSpPr>
          <p:cNvPr id="5" name="Footers" descr="{&quot;templafy&quot;:{&quot;id&quot;:&quot;802c32aa-2e79-485b-8fd7-9e826bb7a9c4&quot;}}">
            <a:extLst>
              <a:ext uri="{FF2B5EF4-FFF2-40B4-BE49-F238E27FC236}">
                <a16:creationId xmlns:a16="http://schemas.microsoft.com/office/drawing/2014/main" id="{EDC4708C-CD54-B7F2-D805-7C44F6F2B07D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7942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Confidential Statement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C753663D-E098-B93B-3E15-3DB8D2D8F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5AB2CE-B33D-1B37-2E06-5DF32D905889}"/>
              </a:ext>
            </a:extLst>
          </p:cNvPr>
          <p:cNvSpPr/>
          <p:nvPr userDrawn="1"/>
        </p:nvSpPr>
        <p:spPr>
          <a:xfrm rot="10800000">
            <a:off x="0" y="1"/>
            <a:ext cx="12178055" cy="5557138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51000">
                <a:schemeClr val="accent1">
                  <a:alpha val="90000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015152"/>
            <a:ext cx="10733505" cy="1296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60055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rgbClr val="9EC3E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941020"/>
            <a:ext cx="5195025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9E26F94-AE0A-D846-B352-2B3AF61B95AC}" type="datetime4">
              <a:rPr lang="en-US" smtClean="0"/>
              <a:t>September 28, 2023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737974633" name="Picture 5" descr="{&quot;templafy&quot;:{&quot;id&quot;:&quot;539ce546-0ecd-4010-9fa9-987f56adaa2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0" y="702906"/>
            <a:ext cx="4322438" cy="72548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448192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4706499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A22EB-BD03-D54C-510B-9450ECC7F9DD}"/>
              </a:ext>
            </a:extLst>
          </p:cNvPr>
          <p:cNvSpPr/>
          <p:nvPr userDrawn="1"/>
        </p:nvSpPr>
        <p:spPr bwMode="auto">
          <a:xfrm>
            <a:off x="0" y="5566321"/>
            <a:ext cx="12192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1" name="Line top Placeholder 20">
            <a:extLst>
              <a:ext uri="{FF2B5EF4-FFF2-40B4-BE49-F238E27FC236}">
                <a16:creationId xmlns:a16="http://schemas.microsoft.com/office/drawing/2014/main" id="{BDD14DD9-CE12-CB1D-F34C-E1CF891B53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5530321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FCB7A-8CF2-FF56-27FD-1990B8CFF15A}"/>
              </a:ext>
            </a:extLst>
          </p:cNvPr>
          <p:cNvSpPr txBox="1">
            <a:spLocks/>
          </p:cNvSpPr>
          <p:nvPr userDrawn="1"/>
        </p:nvSpPr>
        <p:spPr>
          <a:xfrm>
            <a:off x="635001" y="6139752"/>
            <a:ext cx="10827546" cy="271145"/>
          </a:xfrm>
          <a:prstGeom prst="rect">
            <a:avLst/>
          </a:prstGeom>
        </p:spPr>
        <p:txBody>
          <a:bodyPr/>
          <a:lstStyle>
            <a:lvl1pPr marL="136800" indent="-13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Char char="•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736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9EC3E1"/>
              </a:buClr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10400" indent="-136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Calibri Light" panose="020F0302020204030204" pitchFamily="34" charset="0"/>
              <a:buChar char="​"/>
              <a:defRPr sz="28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tabLst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Berlingske Serif Text Office"/>
              <a:buNone/>
              <a:defRPr sz="1600" b="1" kern="1200" cap="all" spc="18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12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4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defRPr sz="7500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pPr lvl="6"/>
            <a:r>
              <a:rPr lang="en-GB" sz="1000" b="1" dirty="0"/>
              <a:t>CONFIDENTIAL – DO NOT DISTRIBUTE: </a:t>
            </a:r>
            <a:r>
              <a:rPr lang="en-GB" sz="1000" dirty="0"/>
              <a:t>This presentation contains confidential information and is presented only with the understanding that it’s contents and ideas with not be shared with external groups.</a:t>
            </a:r>
          </a:p>
        </p:txBody>
      </p:sp>
    </p:spTree>
    <p:extLst>
      <p:ext uri="{BB962C8B-B14F-4D97-AF65-F5344CB8AC3E}">
        <p14:creationId xmlns:p14="http://schemas.microsoft.com/office/powerpoint/2010/main" val="158287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74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ETORICAL Two tex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6097200" y="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7CA438-2D37-4947-B755-A2F608C6D244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5018400" cy="177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1" y="2854075"/>
            <a:ext cx="5195885" cy="32832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3" y="2854075"/>
            <a:ext cx="5195887" cy="32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DF49F1D1-5694-C367-AC0A-3B106690283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80801" y="719138"/>
            <a:ext cx="5195885" cy="17756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1" cap="none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Footers" descr="{&quot;templafy&quot;:{&quot;id&quot;:&quot;13974de5-8cef-4d59-abfb-72071ca5e6dc&quot;}}">
            <a:extLst>
              <a:ext uri="{FF2B5EF4-FFF2-40B4-BE49-F238E27FC236}">
                <a16:creationId xmlns:a16="http://schemas.microsoft.com/office/drawing/2014/main" id="{82A8297C-CDDC-2966-C397-33725EE8D105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890766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570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7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1797" userDrawn="1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C7688E-2109-B3A6-BB30-ED06B927D9A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4801" y="0"/>
            <a:ext cx="60972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gradFill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3EA31E-E50F-1345-8E3F-4A8A7027CE0C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4E4448-A264-7659-B7F9-D4E3F0409CEF}"/>
              </a:ext>
            </a:extLst>
          </p:cNvPr>
          <p:cNvSpPr/>
          <p:nvPr userDrawn="1"/>
        </p:nvSpPr>
        <p:spPr>
          <a:xfrm>
            <a:off x="719138" y="1150830"/>
            <a:ext cx="698644" cy="535303"/>
          </a:xfrm>
          <a:custGeom>
            <a:avLst/>
            <a:gdLst>
              <a:gd name="connsiteX0" fmla="*/ 772947 w 828408"/>
              <a:gd name="connsiteY0" fmla="*/ 0 h 634729"/>
              <a:gd name="connsiteX1" fmla="*/ 772947 w 828408"/>
              <a:gd name="connsiteY1" fmla="*/ 50532 h 634729"/>
              <a:gd name="connsiteX2" fmla="*/ 617654 w 828408"/>
              <a:gd name="connsiteY2" fmla="*/ 168850 h 634729"/>
              <a:gd name="connsiteX3" fmla="*/ 570819 w 828408"/>
              <a:gd name="connsiteY3" fmla="*/ 303191 h 634729"/>
              <a:gd name="connsiteX4" fmla="*/ 583144 w 828408"/>
              <a:gd name="connsiteY4" fmla="*/ 362350 h 634729"/>
              <a:gd name="connsiteX5" fmla="*/ 610259 w 828408"/>
              <a:gd name="connsiteY5" fmla="*/ 379605 h 634729"/>
              <a:gd name="connsiteX6" fmla="*/ 653396 w 828408"/>
              <a:gd name="connsiteY6" fmla="*/ 370361 h 634729"/>
              <a:gd name="connsiteX7" fmla="*/ 702695 w 828408"/>
              <a:gd name="connsiteY7" fmla="*/ 361118 h 634729"/>
              <a:gd name="connsiteX8" fmla="*/ 790818 w 828408"/>
              <a:gd name="connsiteY8" fmla="*/ 398709 h 634729"/>
              <a:gd name="connsiteX9" fmla="*/ 828408 w 828408"/>
              <a:gd name="connsiteY9" fmla="*/ 490529 h 634729"/>
              <a:gd name="connsiteX10" fmla="*/ 782806 w 828408"/>
              <a:gd name="connsiteY10" fmla="*/ 592208 h 634729"/>
              <a:gd name="connsiteX11" fmla="*/ 669418 w 828408"/>
              <a:gd name="connsiteY11" fmla="*/ 634729 h 634729"/>
              <a:gd name="connsiteX12" fmla="*/ 520288 w 828408"/>
              <a:gd name="connsiteY12" fmla="*/ 563245 h 634729"/>
              <a:gd name="connsiteX13" fmla="*/ 453733 w 828408"/>
              <a:gd name="connsiteY13" fmla="*/ 387000 h 634729"/>
              <a:gd name="connsiteX14" fmla="*/ 535694 w 828408"/>
              <a:gd name="connsiteY14" fmla="*/ 157142 h 634729"/>
              <a:gd name="connsiteX15" fmla="*/ 772947 w 828408"/>
              <a:gd name="connsiteY15" fmla="*/ 0 h 634729"/>
              <a:gd name="connsiteX16" fmla="*/ 319214 w 828408"/>
              <a:gd name="connsiteY16" fmla="*/ 0 h 634729"/>
              <a:gd name="connsiteX17" fmla="*/ 319214 w 828408"/>
              <a:gd name="connsiteY17" fmla="*/ 50532 h 634729"/>
              <a:gd name="connsiteX18" fmla="*/ 163921 w 828408"/>
              <a:gd name="connsiteY18" fmla="*/ 168850 h 634729"/>
              <a:gd name="connsiteX19" fmla="*/ 117086 w 828408"/>
              <a:gd name="connsiteY19" fmla="*/ 303191 h 634729"/>
              <a:gd name="connsiteX20" fmla="*/ 129411 w 828408"/>
              <a:gd name="connsiteY20" fmla="*/ 362350 h 634729"/>
              <a:gd name="connsiteX21" fmla="*/ 156526 w 828408"/>
              <a:gd name="connsiteY21" fmla="*/ 379605 h 634729"/>
              <a:gd name="connsiteX22" fmla="*/ 199663 w 828408"/>
              <a:gd name="connsiteY22" fmla="*/ 370361 h 634729"/>
              <a:gd name="connsiteX23" fmla="*/ 248962 w 828408"/>
              <a:gd name="connsiteY23" fmla="*/ 361118 h 634729"/>
              <a:gd name="connsiteX24" fmla="*/ 337085 w 828408"/>
              <a:gd name="connsiteY24" fmla="*/ 398709 h 634729"/>
              <a:gd name="connsiteX25" fmla="*/ 374675 w 828408"/>
              <a:gd name="connsiteY25" fmla="*/ 490529 h 634729"/>
              <a:gd name="connsiteX26" fmla="*/ 329073 w 828408"/>
              <a:gd name="connsiteY26" fmla="*/ 592208 h 634729"/>
              <a:gd name="connsiteX27" fmla="*/ 215685 w 828408"/>
              <a:gd name="connsiteY27" fmla="*/ 634729 h 634729"/>
              <a:gd name="connsiteX28" fmla="*/ 66555 w 828408"/>
              <a:gd name="connsiteY28" fmla="*/ 563245 h 634729"/>
              <a:gd name="connsiteX29" fmla="*/ 0 w 828408"/>
              <a:gd name="connsiteY29" fmla="*/ 387000 h 634729"/>
              <a:gd name="connsiteX30" fmla="*/ 81961 w 828408"/>
              <a:gd name="connsiteY30" fmla="*/ 157142 h 634729"/>
              <a:gd name="connsiteX31" fmla="*/ 319214 w 828408"/>
              <a:gd name="connsiteY31" fmla="*/ 0 h 63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8408" h="634729">
                <a:moveTo>
                  <a:pt x="772947" y="0"/>
                </a:moveTo>
                <a:lnTo>
                  <a:pt x="772947" y="50532"/>
                </a:lnTo>
                <a:cubicBezTo>
                  <a:pt x="700641" y="88328"/>
                  <a:pt x="648877" y="127768"/>
                  <a:pt x="617654" y="168850"/>
                </a:cubicBezTo>
                <a:cubicBezTo>
                  <a:pt x="586431" y="209933"/>
                  <a:pt x="570819" y="254713"/>
                  <a:pt x="570819" y="303191"/>
                </a:cubicBezTo>
                <a:cubicBezTo>
                  <a:pt x="570819" y="331949"/>
                  <a:pt x="574928" y="351669"/>
                  <a:pt x="583144" y="362350"/>
                </a:cubicBezTo>
                <a:cubicBezTo>
                  <a:pt x="590539" y="373854"/>
                  <a:pt x="599577" y="379605"/>
                  <a:pt x="610259" y="379605"/>
                </a:cubicBezTo>
                <a:cubicBezTo>
                  <a:pt x="620940" y="379605"/>
                  <a:pt x="635319" y="376524"/>
                  <a:pt x="653396" y="370361"/>
                </a:cubicBezTo>
                <a:cubicBezTo>
                  <a:pt x="671472" y="364199"/>
                  <a:pt x="687905" y="361118"/>
                  <a:pt x="702695" y="361118"/>
                </a:cubicBezTo>
                <a:cubicBezTo>
                  <a:pt x="736383" y="361118"/>
                  <a:pt x="765757" y="373648"/>
                  <a:pt x="790818" y="398709"/>
                </a:cubicBezTo>
                <a:cubicBezTo>
                  <a:pt x="815878" y="423769"/>
                  <a:pt x="828408" y="454376"/>
                  <a:pt x="828408" y="490529"/>
                </a:cubicBezTo>
                <a:cubicBezTo>
                  <a:pt x="828408" y="529968"/>
                  <a:pt x="813208" y="563861"/>
                  <a:pt x="782806" y="592208"/>
                </a:cubicBezTo>
                <a:cubicBezTo>
                  <a:pt x="752405" y="620555"/>
                  <a:pt x="714609" y="634729"/>
                  <a:pt x="669418" y="634729"/>
                </a:cubicBezTo>
                <a:cubicBezTo>
                  <a:pt x="614367" y="634729"/>
                  <a:pt x="564657" y="610901"/>
                  <a:pt x="520288" y="563245"/>
                </a:cubicBezTo>
                <a:cubicBezTo>
                  <a:pt x="475918" y="515589"/>
                  <a:pt x="453733" y="456841"/>
                  <a:pt x="453733" y="387000"/>
                </a:cubicBezTo>
                <a:cubicBezTo>
                  <a:pt x="453733" y="304834"/>
                  <a:pt x="481053" y="228215"/>
                  <a:pt x="535694" y="157142"/>
                </a:cubicBezTo>
                <a:cubicBezTo>
                  <a:pt x="590334" y="86069"/>
                  <a:pt x="669418" y="33688"/>
                  <a:pt x="772947" y="0"/>
                </a:cubicBezTo>
                <a:close/>
                <a:moveTo>
                  <a:pt x="319214" y="0"/>
                </a:moveTo>
                <a:lnTo>
                  <a:pt x="319214" y="50532"/>
                </a:lnTo>
                <a:cubicBezTo>
                  <a:pt x="246908" y="88328"/>
                  <a:pt x="195144" y="127768"/>
                  <a:pt x="163921" y="168850"/>
                </a:cubicBezTo>
                <a:cubicBezTo>
                  <a:pt x="132698" y="209933"/>
                  <a:pt x="117086" y="254713"/>
                  <a:pt x="117086" y="303191"/>
                </a:cubicBezTo>
                <a:cubicBezTo>
                  <a:pt x="117086" y="331949"/>
                  <a:pt x="121195" y="351669"/>
                  <a:pt x="129411" y="362350"/>
                </a:cubicBezTo>
                <a:cubicBezTo>
                  <a:pt x="136806" y="373854"/>
                  <a:pt x="145844" y="379605"/>
                  <a:pt x="156526" y="379605"/>
                </a:cubicBezTo>
                <a:cubicBezTo>
                  <a:pt x="167207" y="379605"/>
                  <a:pt x="181586" y="376524"/>
                  <a:pt x="199663" y="370361"/>
                </a:cubicBezTo>
                <a:cubicBezTo>
                  <a:pt x="217739" y="364199"/>
                  <a:pt x="234172" y="361118"/>
                  <a:pt x="248962" y="361118"/>
                </a:cubicBezTo>
                <a:cubicBezTo>
                  <a:pt x="282650" y="361118"/>
                  <a:pt x="312024" y="373648"/>
                  <a:pt x="337085" y="398709"/>
                </a:cubicBezTo>
                <a:cubicBezTo>
                  <a:pt x="362145" y="423769"/>
                  <a:pt x="374675" y="454376"/>
                  <a:pt x="374675" y="490529"/>
                </a:cubicBezTo>
                <a:cubicBezTo>
                  <a:pt x="374675" y="529968"/>
                  <a:pt x="359475" y="563861"/>
                  <a:pt x="329073" y="592208"/>
                </a:cubicBezTo>
                <a:cubicBezTo>
                  <a:pt x="298672" y="620555"/>
                  <a:pt x="260876" y="634729"/>
                  <a:pt x="215685" y="634729"/>
                </a:cubicBezTo>
                <a:cubicBezTo>
                  <a:pt x="160634" y="634729"/>
                  <a:pt x="110924" y="610901"/>
                  <a:pt x="66555" y="563245"/>
                </a:cubicBezTo>
                <a:cubicBezTo>
                  <a:pt x="22185" y="515589"/>
                  <a:pt x="0" y="456841"/>
                  <a:pt x="0" y="387000"/>
                </a:cubicBezTo>
                <a:cubicBezTo>
                  <a:pt x="0" y="304834"/>
                  <a:pt x="27320" y="228215"/>
                  <a:pt x="81961" y="157142"/>
                </a:cubicBezTo>
                <a:cubicBezTo>
                  <a:pt x="136601" y="86069"/>
                  <a:pt x="215685" y="33688"/>
                  <a:pt x="319214" y="0"/>
                </a:cubicBezTo>
                <a:close/>
              </a:path>
            </a:pathLst>
          </a:custGeom>
          <a:solidFill>
            <a:schemeClr val="bg1">
              <a:alpha val="92631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9900" cap="all" spc="200">
              <a:solidFill>
                <a:schemeClr val="accent3">
                  <a:lumMod val="60000"/>
                  <a:lumOff val="40000"/>
                  <a:alpha val="51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43D0F9-D9A7-1DFC-34B6-C81535D1FE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1713599"/>
            <a:ext cx="5018400" cy="44243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1E71275-5CC0-6348-59EF-6E51946B9E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4800" y="4618075"/>
            <a:ext cx="6097199" cy="1519200"/>
          </a:xfrm>
          <a:solidFill>
            <a:schemeClr val="bg1"/>
          </a:solidFill>
        </p:spPr>
        <p:txBody>
          <a:bodyPr lIns="360000" tIns="180000" rIns="360000" bIns="180000"/>
          <a:lstStyle>
            <a:lvl5pPr>
              <a:defRPr/>
            </a:lvl5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6" name="Footers" descr="{&quot;templafy&quot;:{&quot;id&quot;:&quot;4708fec4-619c-41a6-a13a-61ee0ada3da4&quot;}}">
            <a:extLst>
              <a:ext uri="{FF2B5EF4-FFF2-40B4-BE49-F238E27FC236}">
                <a16:creationId xmlns:a16="http://schemas.microsoft.com/office/drawing/2014/main" id="{D09B7859-4BFA-0D77-C7FF-EF07F0410453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64606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19C-47D8-864D-AADD-3BEFD2D931E2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6F6AE-16AC-0583-7B95-974948C87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519416"/>
            <a:ext cx="2534277" cy="491378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E6DDC2-540A-5800-73D7-E95E8BC5AA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6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546DC-466E-AB47-94E1-ABDF6F366880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DDE5B-1F2D-F372-3892-57D934C6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101138"/>
            <a:ext cx="2534277" cy="4913784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65ECB4D-3B90-B975-5CC9-1D11DD4EF3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74AAC9F-FD31-5ADB-B824-244A19237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5" name="Footers" descr="{&quot;templafy&quot;:{&quot;id&quot;:&quot;9f113c1b-1e68-4d5d-9404-b1c9682e1dc7&quot;}}">
            <a:extLst>
              <a:ext uri="{FF2B5EF4-FFF2-40B4-BE49-F238E27FC236}">
                <a16:creationId xmlns:a16="http://schemas.microsoft.com/office/drawing/2014/main" id="{E089BA30-0544-BB92-B27F-1E09FDA031B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16961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E098-B469-3A47-BA2A-309CC302FFF0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5D50D-0CD8-D2EA-90C7-9BFF908C9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 b="24590"/>
          <a:stretch/>
        </p:blipFill>
        <p:spPr>
          <a:xfrm>
            <a:off x="339903" y="1412777"/>
            <a:ext cx="3724097" cy="5445224"/>
          </a:xfrm>
          <a:prstGeom prst="rect">
            <a:avLst/>
          </a:prstGeom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8151" y="3463200"/>
            <a:ext cx="2667600" cy="26676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15F2C-F25B-7919-7155-CF3E6B955963}"/>
              </a:ext>
            </a:extLst>
          </p:cNvPr>
          <p:cNvSpPr/>
          <p:nvPr userDrawn="1"/>
        </p:nvSpPr>
        <p:spPr>
          <a:xfrm>
            <a:off x="3875404" y="2742753"/>
            <a:ext cx="241299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462A8-BA13-5816-CC98-AE8BB418785C}"/>
              </a:ext>
            </a:extLst>
          </p:cNvPr>
          <p:cNvSpPr/>
          <p:nvPr userDrawn="1"/>
        </p:nvSpPr>
        <p:spPr>
          <a:xfrm>
            <a:off x="6455926" y="2742753"/>
            <a:ext cx="2412998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1D1A5-EF12-E62C-AC4E-BE6CA3AB39B5}"/>
              </a:ext>
            </a:extLst>
          </p:cNvPr>
          <p:cNvSpPr/>
          <p:nvPr userDrawn="1"/>
        </p:nvSpPr>
        <p:spPr>
          <a:xfrm>
            <a:off x="9053513" y="2742753"/>
            <a:ext cx="2437413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09FF903-CC38-4C37-5750-8228E5B698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875903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5AFC5333-4349-556A-AA4C-8264633D88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56425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6FE539F-EA02-11A6-24A3-64094D6D44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66219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812D6A1-9301-DA4C-0FE8-A2FA9AC56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75903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A5EDA48-C466-DD48-83BE-B58C6F8C2FE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56425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7BD399E-3BDD-357D-3173-CEF24905CB9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66219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3E4F2-A49E-1CAC-AD88-6A5278BE8C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000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15F6F11-90AC-E501-9C5A-58F94185AE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7225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1049E31-3DE3-F475-AAC8-ED15887EDC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7019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30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071" userDrawn="1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5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1D87860-7BDA-6ACF-8AD2-853F44125D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3733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B32CB-B29F-4116-9105-192016E06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4218695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9CEF-F1C2-AC44-998F-6FBDF9283248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E0956-AB5F-AC03-EAB3-36441D885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125433" y="1492098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DACB36-D4E1-F498-4226-F130DA4F5B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0364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5CA00-36D2-E3AA-8BE8-1E472C3C4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6672064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613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47874-D641-36E1-03C9-5414641E94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10176" y="2034000"/>
            <a:ext cx="5608678" cy="3341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34CBA6-23B4-724A-ACE3-287DC5BFFD02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1D222DE-C8E6-D25C-E6F2-0624A2B9EC69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220325" y="3143249"/>
            <a:ext cx="1355726" cy="29368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84BED-AAA1-1FE1-26B0-C3711E7D6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980535" y="2869499"/>
            <a:ext cx="1876105" cy="3367813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3" name="Footers" descr="{&quot;templafy&quot;:{&quot;id&quot;:&quot;4aaff1e3-4aeb-4ab6-970c-e6644a7151c2&quot;}}">
            <a:extLst>
              <a:ext uri="{FF2B5EF4-FFF2-40B4-BE49-F238E27FC236}">
                <a16:creationId xmlns:a16="http://schemas.microsoft.com/office/drawing/2014/main" id="{2AA3E128-5B68-28FB-4891-492AE777546C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2876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0650" y="2041524"/>
            <a:ext cx="5591175" cy="3343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CC5B-3460-BE42-939A-90AAC85DE8BB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3344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7C6D-AFB7-4703-6ED0-E0A861DE5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432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5A06F-14F8-9E41-A508-F79037F70E01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3345689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33486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D819A63-FF9D-A3D7-5D19-99428A5AB4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4938" y="2034000"/>
            <a:ext cx="5572125" cy="334762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E2188-EF07-418A-877E-B5F25E893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Footers" descr="{&quot;templafy&quot;:{&quot;id&quot;:&quot;5701762b-2ddd-415c-9f10-2849eeb3ef06&quot;}}">
            <a:extLst>
              <a:ext uri="{FF2B5EF4-FFF2-40B4-BE49-F238E27FC236}">
                <a16:creationId xmlns:a16="http://schemas.microsoft.com/office/drawing/2014/main" id="{E437CE73-48A8-6501-39C1-A1E43A2B9173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21398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1E9437-E9FE-CAAE-4F68-755791724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2597949" y="4554"/>
            <a:ext cx="9594051" cy="68488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8F3588-281E-71E0-698D-DE2EFA5D7E6E}"/>
              </a:ext>
            </a:extLst>
          </p:cNvPr>
          <p:cNvSpPr/>
          <p:nvPr userDrawn="1"/>
        </p:nvSpPr>
        <p:spPr>
          <a:xfrm>
            <a:off x="0" y="1"/>
            <a:ext cx="3503778" cy="68580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67D335-D4B9-4949-8DC4-D49B01041DE2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2417761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24215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3DD438D-2CD1-72E2-C5C5-E3BE4E453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7500" y="2048399"/>
            <a:ext cx="7082900" cy="2622025"/>
          </a:xfrm>
          <a:solidFill>
            <a:schemeClr val="bg1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s" descr="{&quot;templafy&quot;:{&quot;id&quot;:&quot;6f27a5ea-5194-4474-8f5a-b0c8f65deb8e&quot;}}">
            <a:extLst>
              <a:ext uri="{FF2B5EF4-FFF2-40B4-BE49-F238E27FC236}">
                <a16:creationId xmlns:a16="http://schemas.microsoft.com/office/drawing/2014/main" id="{6D57E22F-014A-FDF5-8749-C999CC6D20AD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69888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13F2-2E33-0D4C-9770-C6ABF2B09A7A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3638FD4C-1242-FA12-1AE1-9624BF414B2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CF72-7F67-EE49-9D06-2CCEC215A17F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6122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367BA-8F05-446D-84E4-1D4A251D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1822" y="1628880"/>
            <a:ext cx="3751231" cy="4509120"/>
          </a:xfrm>
          <a:prstGeom prst="rect">
            <a:avLst/>
          </a:prstGeom>
          <a:effectLst>
            <a:outerShdw blurRad="193495" dist="146531" dir="3540000" sx="99000" sy="99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18A61B-6F4F-B694-869D-DF3F3E7BF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8248" y="1627430"/>
            <a:ext cx="3074765" cy="4509225"/>
          </a:xfrm>
          <a:solidFill>
            <a:schemeClr val="bg1"/>
          </a:solidFill>
        </p:spPr>
        <p:txBody>
          <a:bodyPr tIns="648000" anchor="ctr" anchorCtr="1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52E313-28CB-8D27-CE72-0374CF6A9254}"/>
              </a:ext>
            </a:extLst>
          </p:cNvPr>
          <p:cNvSpPr/>
          <p:nvPr userDrawn="1"/>
        </p:nvSpPr>
        <p:spPr>
          <a:xfrm>
            <a:off x="8328248" y="1628155"/>
            <a:ext cx="725265" cy="4509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63000">
                <a:schemeClr val="accent4">
                  <a:lumMod val="45000"/>
                  <a:lumOff val="55000"/>
                  <a:alpha val="66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43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C55A-0720-674D-B591-4F14C71E2AA5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Guides" hidden="1">
            <a:extLst>
              <a:ext uri="{FF2B5EF4-FFF2-40B4-BE49-F238E27FC236}">
                <a16:creationId xmlns:a16="http://schemas.microsoft.com/office/drawing/2014/main" id="{701F89E3-1860-5814-889C-8F8203A4F6D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E26CDF-30B1-7C46-9E4C-9EBA16EEDD4A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Footers" descr="{&quot;templafy&quot;:{&quot;id&quot;:&quot;37bf3a59-c3d7-4ee6-b549-ac5503095b71&quot;}}">
            <a:extLst>
              <a:ext uri="{FF2B5EF4-FFF2-40B4-BE49-F238E27FC236}">
                <a16:creationId xmlns:a16="http://schemas.microsoft.com/office/drawing/2014/main" id="{AD7FCB85-6DF8-7133-9CEA-CE8EF93D41E2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98463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 BKG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1B6D1-93C2-8F55-64B6-2CBE60B5D8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F538F"/>
              </a:gs>
              <a:gs pos="39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E26CDF-30B1-7C46-9E4C-9EBA16EEDD4A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Footers" descr="{&quot;templafy&quot;:{&quot;id&quot;:&quot;37bf3a59-c3d7-4ee6-b549-ac5503095b71&quot;}}">
            <a:extLst>
              <a:ext uri="{FF2B5EF4-FFF2-40B4-BE49-F238E27FC236}">
                <a16:creationId xmlns:a16="http://schemas.microsoft.com/office/drawing/2014/main" id="{AD7FCB85-6DF8-7133-9CEA-CE8EF93D41E2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92357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uides" hidden="1">
            <a:extLst>
              <a:ext uri="{FF2B5EF4-FFF2-40B4-BE49-F238E27FC236}">
                <a16:creationId xmlns:a16="http://schemas.microsoft.com/office/drawing/2014/main" id="{8CBDB7B0-4561-2F0F-FCA3-EB062B6585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2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">
    <p:bg>
      <p:bgPr>
        <a:gradFill>
          <a:gsLst>
            <a:gs pos="22000">
              <a:schemeClr val="bg1"/>
            </a:gs>
            <a:gs pos="100000">
              <a:schemeClr val="accent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38615178-D3EF-0351-B14B-847E20DE72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6" name="Picture 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B8DFF4D-4F10-0D7D-8CCB-724B4079F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3209846"/>
            <a:ext cx="2743202" cy="4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7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B">
    <p:bg>
      <p:bgPr>
        <a:gradFill>
          <a:gsLst>
            <a:gs pos="87000">
              <a:srgbClr val="1F538F"/>
            </a:gs>
            <a:gs pos="52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07792B4C-F919-7FC6-37AC-1AC9B390E5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9D207-A57B-8CD8-0740-D81AEF4E45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397" y="3209846"/>
            <a:ext cx="2743202" cy="4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7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60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uides" hidden="1">
            <a:extLst>
              <a:ext uri="{FF2B5EF4-FFF2-40B4-BE49-F238E27FC236}">
                <a16:creationId xmlns:a16="http://schemas.microsoft.com/office/drawing/2014/main" id="{34F4D84D-8B38-E9C5-1868-7F61784FF06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0FCFE-6765-0832-0840-9CF39F36BB4B}"/>
              </a:ext>
            </a:extLst>
          </p:cNvPr>
          <p:cNvSpPr txBox="1"/>
          <p:nvPr userDrawn="1"/>
        </p:nvSpPr>
        <p:spPr>
          <a:xfrm>
            <a:off x="719138" y="719138"/>
            <a:ext cx="10752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If you see any </a:t>
            </a:r>
            <a:r>
              <a:rPr lang="en-GB" sz="4400" b="1" i="1" dirty="0">
                <a:solidFill>
                  <a:schemeClr val="bg1"/>
                </a:solidFill>
              </a:rPr>
              <a:t>layouts after this </a:t>
            </a:r>
            <a:r>
              <a:rPr lang="en-GB" sz="4400" dirty="0">
                <a:solidFill>
                  <a:schemeClr val="bg1"/>
                </a:solidFill>
              </a:rPr>
              <a:t>one,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do not use them. These layouts are not part of our corporate template.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6478E-CC82-DDC4-E285-44F5186FA8EF}"/>
              </a:ext>
            </a:extLst>
          </p:cNvPr>
          <p:cNvSpPr txBox="1"/>
          <p:nvPr userDrawn="1"/>
        </p:nvSpPr>
        <p:spPr>
          <a:xfrm>
            <a:off x="719138" y="2601786"/>
            <a:ext cx="9826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b="1" i="1" dirty="0">
                <a:solidFill>
                  <a:schemeClr val="bg1"/>
                </a:solidFill>
              </a:rPr>
              <a:t>Do not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D99491-12E6-F691-C3B6-1E56D3E5BEA5}"/>
              </a:ext>
            </a:extLst>
          </p:cNvPr>
          <p:cNvGrpSpPr/>
          <p:nvPr userDrawn="1"/>
        </p:nvGrpSpPr>
        <p:grpSpPr bwMode="black">
          <a:xfrm rot="8100000">
            <a:off x="10404874" y="3556874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E8E280-940A-9CA6-05EF-30988A74A821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0B93E5-EC9B-1CC2-0E61-75FEB63B4820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1A1C46-3C4F-8189-EA0E-23635248B2F4}"/>
              </a:ext>
            </a:extLst>
          </p:cNvPr>
          <p:cNvSpPr txBox="1"/>
          <p:nvPr userDrawn="1"/>
        </p:nvSpPr>
        <p:spPr>
          <a:xfrm>
            <a:off x="719138" y="5142277"/>
            <a:ext cx="107521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Also notice: Layouts after this might contain potential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8318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2BA70B-1A4E-F44E-8807-4DE2C139878B}" type="datetime4">
              <a:rPr lang="en-US" smtClean="0"/>
              <a:t>September 28,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F71C5786-03E4-BADA-2C63-BC735E4C49C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b629212b-aba2-422f-a8af-fd93b3a4d254&quot;}}">
            <a:extLst>
              <a:ext uri="{FF2B5EF4-FFF2-40B4-BE49-F238E27FC236}">
                <a16:creationId xmlns:a16="http://schemas.microsoft.com/office/drawing/2014/main" id="{7F5AAA95-4262-DACC-6539-F83764B3EBBF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5612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Line top Placeholder 20">
            <a:extLst>
              <a:ext uri="{FF2B5EF4-FFF2-40B4-BE49-F238E27FC236}">
                <a16:creationId xmlns:a16="http://schemas.microsoft.com/office/drawing/2014/main" id="{A191D59F-2E4F-9DFD-FEAC-7FF6480D86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626988C-588C-2C8A-2DC0-5D2C99DF44F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A2DC638-9094-B240-ABEB-9DD22AB64CA7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F47F8-2FA5-B3C4-62D6-146B019264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7C09ABE0-4AC7-DE98-E246-798BA09114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B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C24EA9-B3D8-2144-A3B3-33B779F6DB69}" type="datetime4">
              <a:rPr lang="en-US" smtClean="0"/>
              <a:t>September 28,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7AE78B8-0EB3-C024-37F4-F509882235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5e7a4020-5197-42b5-a0a1-76d93439fe1b&quot;}}">
            <a:extLst>
              <a:ext uri="{FF2B5EF4-FFF2-40B4-BE49-F238E27FC236}">
                <a16:creationId xmlns:a16="http://schemas.microsoft.com/office/drawing/2014/main" id="{5AE369FE-ED76-6EEE-3247-2A919AD7045B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02448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E6F49-D923-F546-B642-2C2E658352AA}" type="datetime4">
              <a:rPr lang="en-US" smtClean="0"/>
              <a:t>September 28,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18E4D93D-2A45-24EA-FE18-43B286D00E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9b31465-7178-466a-8f42-3e4972402eff&quot;}}">
            <a:extLst>
              <a:ext uri="{FF2B5EF4-FFF2-40B4-BE49-F238E27FC236}">
                <a16:creationId xmlns:a16="http://schemas.microsoft.com/office/drawing/2014/main" id="{A24A8258-9B07-0170-490D-F13D7253F27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70244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FBE19-1A63-6241-A643-62BAA4F13D71}" type="datetime4">
              <a:rPr lang="en-US" smtClean="0"/>
              <a:t>September 28,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EEFCB10F-81AA-2405-D116-45EC588771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62dd52fa-754b-4464-afdb-3af5137dce98&quot;}}">
            <a:extLst>
              <a:ext uri="{FF2B5EF4-FFF2-40B4-BE49-F238E27FC236}">
                <a16:creationId xmlns:a16="http://schemas.microsoft.com/office/drawing/2014/main" id="{A5498BB6-9C05-CEB9-2389-021308A18C5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30939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53DF-2095-1798-1D71-96071517C202}"/>
              </a:ext>
            </a:extLst>
          </p:cNvPr>
          <p:cNvSpPr>
            <a:spLocks noGrp="1"/>
          </p:cNvSpPr>
          <p:nvPr>
            <p:ph type="title"/>
            <p:custDataLst>
              <p:tags r:id="rId49"/>
            </p:custDataLst>
          </p:nvPr>
        </p:nvSpPr>
        <p:spPr>
          <a:xfrm>
            <a:off x="719138" y="720000"/>
            <a:ext cx="10753724" cy="90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B6BD-6FE3-BE4B-16AE-1D8275ECAA77}"/>
              </a:ext>
            </a:extLst>
          </p:cNvPr>
          <p:cNvSpPr>
            <a:spLocks noGrp="1"/>
          </p:cNvSpPr>
          <p:nvPr>
            <p:ph type="body" idx="1"/>
            <p:custDataLst>
              <p:tags r:id="rId50"/>
            </p:custDataLst>
          </p:nvPr>
        </p:nvSpPr>
        <p:spPr>
          <a:xfrm>
            <a:off x="720000" y="1713599"/>
            <a:ext cx="10752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Nineth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BF82-8BAB-1E5B-37EF-020818D1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5138" y="6439469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57A798E-285F-EF47-BF63-05D1993EC034}" type="datetime4">
              <a:rPr lang="en-US" noProof="0" smtClean="0"/>
              <a:t>September 28, 2023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CFEF-8B6A-152F-1EE7-29B8B4C5E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9138" y="6439469"/>
            <a:ext cx="39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s" descr="{&quot;templafy&quot;:{&quot;id&quot;:&quot;7bd821ab-2b5a-4feb-809b-9e9351837c7c&quot;}}">
            <a:extLst>
              <a:ext uri="{FF2B5EF4-FFF2-40B4-BE49-F238E27FC236}">
                <a16:creationId xmlns:a16="http://schemas.microsoft.com/office/drawing/2014/main" id="{C9D8BBB8-64ED-CEAF-3B7D-CCE7CC4C457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  <p:sp>
        <p:nvSpPr>
          <p:cNvPr id="19" name="Guides" hidden="1">
            <a:extLst>
              <a:ext uri="{FF2B5EF4-FFF2-40B4-BE49-F238E27FC236}">
                <a16:creationId xmlns:a16="http://schemas.microsoft.com/office/drawing/2014/main" id="{0D073D88-5C5F-430B-DE0F-D1CD684A6AE8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59" r:id="rId4"/>
    <p:sldLayoutId id="2147483660" r:id="rId5"/>
    <p:sldLayoutId id="2147483667" r:id="rId6"/>
    <p:sldLayoutId id="214748366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0" r:id="rId13"/>
    <p:sldLayoutId id="2147483653" r:id="rId14"/>
    <p:sldLayoutId id="2147483668" r:id="rId15"/>
    <p:sldLayoutId id="2147483669" r:id="rId16"/>
    <p:sldLayoutId id="2147483651" r:id="rId17"/>
    <p:sldLayoutId id="2147483652" r:id="rId18"/>
    <p:sldLayoutId id="2147483654" r:id="rId19"/>
    <p:sldLayoutId id="2147483655" r:id="rId20"/>
    <p:sldLayoutId id="2147483670" r:id="rId21"/>
    <p:sldLayoutId id="2147483671" r:id="rId22"/>
    <p:sldLayoutId id="2147483672" r:id="rId23"/>
    <p:sldLayoutId id="2147483693" r:id="rId24"/>
    <p:sldLayoutId id="2147483694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90" r:id="rId34"/>
    <p:sldLayoutId id="2147483681" r:id="rId35"/>
    <p:sldLayoutId id="2147483682" r:id="rId36"/>
    <p:sldLayoutId id="2147483683" r:id="rId37"/>
    <p:sldLayoutId id="2147483692" r:id="rId38"/>
    <p:sldLayoutId id="2147483684" r:id="rId39"/>
    <p:sldLayoutId id="2147483685" r:id="rId40"/>
    <p:sldLayoutId id="2147483686" r:id="rId41"/>
    <p:sldLayoutId id="2147483687" r:id="rId42"/>
    <p:sldLayoutId id="2147483696" r:id="rId43"/>
    <p:sldLayoutId id="2147483688" r:id="rId44"/>
    <p:sldLayoutId id="2147483689" r:id="rId45"/>
    <p:sldLayoutId id="2147483656" r:id="rId46"/>
    <p:sldLayoutId id="2147483691" r:id="rId4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5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36800" indent="-136800" algn="l" defTabSz="914400" rtl="0" eaLnBrk="1" latinLnBrk="0" hangingPunct="1">
        <a:lnSpc>
          <a:spcPct val="100000"/>
        </a:lnSpc>
        <a:spcBef>
          <a:spcPts val="400"/>
        </a:spcBef>
        <a:spcAft>
          <a:spcPts val="1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20400" indent="-183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Font typeface="Calibri Light" panose="020F030202020403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04000" indent="-183600" algn="l" defTabSz="914400" rtl="0" eaLnBrk="1" latinLnBrk="0" hangingPunct="1">
        <a:lnSpc>
          <a:spcPct val="100000"/>
        </a:lnSpc>
        <a:spcBef>
          <a:spcPts val="100"/>
        </a:spcBef>
        <a:spcAft>
          <a:spcPts val="300"/>
        </a:spcAft>
        <a:buClr>
          <a:srgbClr val="9EC3E1"/>
        </a:buClr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2000" b="1" kern="1200" cap="all" spc="200" baseline="0">
          <a:solidFill>
            <a:schemeClr val="accent2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kern="1200">
          <a:solidFill>
            <a:schemeClr val="accent3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600" b="1" kern="1200" cap="all" spc="180" baseline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rgbClr val="990000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3" y="0"/>
            <a:ext cx="11554690" cy="675178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0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186"/>
    </mc:Choice>
    <mc:Fallback>
      <p:transition spd="slow" advTm="235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CUSTMASTERTOPMARGIN" val="134.9291"/>
  <p:tag name="GUIDESAPPLIEDTO" val="2"/>
  <p:tag name="TITLETOPMARGIN" val="56.6929"/>
  <p:tag name="TITLEBOTTOMMARGIN" val="128.126"/>
  <p:tag name="MAXCOLS" val="12"/>
  <p:tag name="MAXROWS" val="6"/>
  <p:tag name="MAXGUTTERROW" val="1 cm"/>
  <p:tag name="MAXGUTTERCOL" val="1 cm"/>
  <p:tag name="GUIDEMETRICUNIT" val="cm"/>
  <p:tag name="MASTERLEFTMARGIN" val="56.6929"/>
  <p:tag name="MASTERBOTTOMMARGIN" val="56.693"/>
  <p:tag name="MASTERRIGHTMARGIN" val="56.6929"/>
  <p:tag name="CUSTMASTERLEFTMARGIN" val="56.6929"/>
  <p:tag name="CUSTMASTERBOTTOMMARGIN" val="56.693"/>
  <p:tag name="CUSTMASTERRIGHTMARGIN" val="56.69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ROWS" val="1"/>
  <p:tag name="MASTERTOPMARGIN" val="134.9291"/>
  <p:tag name="GUIDECOLS" val="12"/>
  <p:tag name="GUTTERCOL" val="1 cm"/>
  <p:tag name="GUTTERROW" val="1 cm"/>
  <p:tag name="MASTERLEFTMARGIN" val="56.6929"/>
  <p:tag name="MASTERRIGHTMARGIN" val="56.6929"/>
  <p:tag name="MASTERBOTTOMMARGIN" val="56.69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GUIDECOLS" val="12"/>
  <p:tag name="GUIDEROWS" val="1"/>
  <p:tag name="GUTTERCOL" val="1 cm"/>
  <p:tag name="GUTTERROW" val="1 cm"/>
  <p:tag name="GUIDESAPPLIEDTO" val="2"/>
  <p:tag name="MASTERBOTTOMMARGIN" val="56.6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heme/theme1.xml><?xml version="1.0" encoding="utf-8"?>
<a:theme xmlns:a="http://schemas.openxmlformats.org/drawingml/2006/main" name="Office Theme">
  <a:themeElements>
    <a:clrScheme name="_Penn Medicines">
      <a:dk1>
        <a:srgbClr val="000000"/>
      </a:dk1>
      <a:lt1>
        <a:srgbClr val="FFFFFF"/>
      </a:lt1>
      <a:dk2>
        <a:srgbClr val="001D5B"/>
      </a:dk2>
      <a:lt2>
        <a:srgbClr val="FFFFFF"/>
      </a:lt2>
      <a:accent1>
        <a:srgbClr val="011F5B"/>
      </a:accent1>
      <a:accent2>
        <a:srgbClr val="085296"/>
      </a:accent2>
      <a:accent3>
        <a:srgbClr val="3C86C3"/>
      </a:accent3>
      <a:accent4>
        <a:srgbClr val="6B6C6E"/>
      </a:accent4>
      <a:accent5>
        <a:srgbClr val="C8CAC9"/>
      </a:accent5>
      <a:accent6>
        <a:srgbClr val="EAEAEA"/>
      </a:accent6>
      <a:hlink>
        <a:srgbClr val="3C86C3"/>
      </a:hlink>
      <a:folHlink>
        <a:srgbClr val="C9CB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sz="16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accent1"/>
            </a:solidFill>
            <a:latin typeface="+mj-lt"/>
          </a:defRPr>
        </a:defPPr>
      </a:lstStyle>
    </a:txDef>
  </a:objectDefaults>
  <a:extraClrSchemeLst/>
  <a:custClrLst>
    <a:custClr name="RGB( 153, 0, 0)">
      <a:srgbClr val="990000"/>
    </a:custClr>
    <a:custClr name="RGB( 158, 195, 225)">
      <a:srgbClr val="9EC3E1"/>
    </a:custClr>
    <a:custClr name="RGB( 13, 29, 55)">
      <a:srgbClr val="0D1D3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184, 204, 63)">
      <a:srgbClr val="B9CC3F"/>
    </a:custClr>
    <a:custClr name="RGB( 56, 155, 171)">
      <a:srgbClr val="389BAB"/>
    </a:custClr>
    <a:custClr name="RGB( 231, 121, 71)">
      <a:srgbClr val="E77947"/>
    </a:custClr>
    <a:custClr name="RGB( 96,66, 118)">
      <a:srgbClr val="604276"/>
    </a:custClr>
    <a:custClr name="RGB( 241, 186, 63)">
      <a:srgbClr val="F1BA3F"/>
    </a:custClr>
    <a:custClr name="RGB( 203, 93, 131)">
      <a:srgbClr val="CB5D83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0, 175, 114)">
      <a:srgbClr val="00AF72"/>
    </a:custClr>
    <a:custClr name="RGB( 0, 96, 118)">
      <a:srgbClr val="006076"/>
    </a:custClr>
    <a:custClr name="RGB( 249, 165, 78)">
      <a:srgbClr val="F9A54E"/>
    </a:custClr>
    <a:custClr name="RGB( 63, 21, 84)">
      <a:srgbClr val="3F1554"/>
    </a:custClr>
    <a:custClr name="RGB( 250, 222, 91)">
      <a:srgbClr val="FADE5B"/>
    </a:custClr>
    <a:custClr name="RGB( 160, 53, 112)">
      <a:srgbClr val="A0357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ynamic Presentation.potx" id="{E5FB424D-E745-434F-9CC1-46CC19E2E9A1}" vid="{34240860-933F-4D63-B27C-16F6D1EF1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TemplateConfiguration><![CDATA[{"elementsMetadata":[],"transformationConfigurations":[],"templateName":"Penn Medicine Blank Template","templateDescription":"","enableDocumentContentUpdater":false,"version":"2.0"}]]></TemplafyTemplateConfiguration>
</file>

<file path=customXml/item2.xml><?xml version="1.0" encoding="utf-8"?>
<TemplafySlideTemplateConfiguration><![CDATA[{"slideVersion":1,"isValidatorEnabled":false,"isLocked":false,"elementsMetadata":[],"slideId":"638267709037544420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],"slideId":"638267709037532344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8267709037556087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E08E1AA8-79EB-4246-A80D-4D5CC9ABC286}">
  <ds:schemaRefs/>
</ds:datastoreItem>
</file>

<file path=customXml/itemProps2.xml><?xml version="1.0" encoding="utf-8"?>
<ds:datastoreItem xmlns:ds="http://schemas.openxmlformats.org/officeDocument/2006/customXml" ds:itemID="{C72EB7EF-9E3C-4759-9E51-AF463BCACFD2}">
  <ds:schemaRefs/>
</ds:datastoreItem>
</file>

<file path=customXml/itemProps3.xml><?xml version="1.0" encoding="utf-8"?>
<ds:datastoreItem xmlns:ds="http://schemas.openxmlformats.org/officeDocument/2006/customXml" ds:itemID="{540EABED-0E18-4D33-B14A-E4601C21B29A}">
  <ds:schemaRefs/>
</ds:datastoreItem>
</file>

<file path=customXml/itemProps4.xml><?xml version="1.0" encoding="utf-8"?>
<ds:datastoreItem xmlns:ds="http://schemas.openxmlformats.org/officeDocument/2006/customXml" ds:itemID="{DA23AE2C-A190-4174-B097-9D9955B5C0C6}">
  <ds:schemaRefs/>
</ds:datastoreItem>
</file>

<file path=customXml/itemProps5.xml><?xml version="1.0" encoding="utf-8"?>
<ds:datastoreItem xmlns:ds="http://schemas.openxmlformats.org/officeDocument/2006/customXml" ds:itemID="{039BB34A-A4F8-4612-B09F-6434D861CD94}">
  <ds:schemaRefs/>
</ds:datastoreItem>
</file>

<file path=customXml/itemProps6.xml><?xml version="1.0" encoding="utf-8"?>
<ds:datastoreItem xmlns:ds="http://schemas.openxmlformats.org/officeDocument/2006/customXml" ds:itemID="{6D531150-7ABE-4F2C-AC78-16776E28B044}">
  <ds:schemaRefs/>
</ds:datastoreItem>
</file>

<file path=customXml/itemProps7.xml><?xml version="1.0" encoding="utf-8"?>
<ds:datastoreItem xmlns:ds="http://schemas.openxmlformats.org/officeDocument/2006/customXml" ds:itemID="{CF3A280D-31F7-4D1A-9C65-3DFA1A3139FA}">
  <ds:schemaRefs/>
</ds:datastoreItem>
</file>

<file path=customXml/itemProps8.xml><?xml version="1.0" encoding="utf-8"?>
<ds:datastoreItem xmlns:ds="http://schemas.openxmlformats.org/officeDocument/2006/customXml" ds:itemID="{B7CA58D8-1826-4562-AF23-DF01716946C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Nicholls</dc:creator>
  <cp:lastModifiedBy>Brock, Amanda</cp:lastModifiedBy>
  <cp:revision>87</cp:revision>
  <dcterms:created xsi:type="dcterms:W3CDTF">2023-09-22T13:03:07Z</dcterms:created>
  <dcterms:modified xsi:type="dcterms:W3CDTF">2023-09-28T18:33:41Z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2023-08-04T18:35:03</vt:lpwstr>
  </property>
  <property fmtid="{D5CDD505-2E9C-101B-9397-08002B2CF9AE}" pid="3" name="TemplafyTenantId">
    <vt:lpwstr>pennmedicine</vt:lpwstr>
  </property>
  <property fmtid="{D5CDD505-2E9C-101B-9397-08002B2CF9AE}" pid="4" name="TemplafyTemplateId">
    <vt:lpwstr>701925672330199040</vt:lpwstr>
  </property>
  <property fmtid="{D5CDD505-2E9C-101B-9397-08002B2CF9AE}" pid="5" name="TemplafyUserProfileId">
    <vt:lpwstr>638112910526926631</vt:lpwstr>
  </property>
  <property fmtid="{D5CDD505-2E9C-101B-9397-08002B2CF9AE}" pid="6" name="TemplafyFromBlank">
    <vt:bool>true</vt:bool>
  </property>
</Properties>
</file>